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95" r:id="rId4"/>
    <p:sldId id="260" r:id="rId5"/>
    <p:sldId id="262" r:id="rId6"/>
    <p:sldId id="296" r:id="rId7"/>
    <p:sldId id="261" r:id="rId8"/>
    <p:sldId id="263" r:id="rId9"/>
    <p:sldId id="258" r:id="rId10"/>
    <p:sldId id="25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KoPub돋움체 Bold" panose="00000800000000000000" pitchFamily="2" charset="-127"/>
      <p:bold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Light" panose="020F0502020204030203" pitchFamily="34" charset="0"/>
      <p:regular r:id="rId57"/>
      <p:italic r:id="rId58"/>
    </p:embeddedFont>
    <p:embeddedFont>
      <p:font typeface="Montserrat" panose="00000500000000000000" pitchFamily="2" charset="0"/>
      <p:regular r:id="rId59"/>
      <p:bold r:id="rId60"/>
      <p:italic r:id="rId61"/>
      <p:boldItalic r:id="rId62"/>
    </p:embeddedFont>
    <p:embeddedFont>
      <p:font typeface="Raleway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사람들은 쉬운 재료를 이용한 간편하게 만들수 있는 요리를 좋아한다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aa6d39ba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aa6d39ba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a6d39b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a6d39b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배달도 물론 좋아하지만 최근 배달비가 끝도없이 인상하고있다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6380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aa6d39ba0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aa6d39ba0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aa6d39ba0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aa6d39ba0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aa6d39ba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aa6d39ba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aa6d39ba0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aa6d39ba0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aa6d39ba0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aa6d39ba0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aa6d39ba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aa6d39ba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aa6d39ba0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aa6d39ba0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aa6d39ba0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aa6d39ba0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038cf9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038cf9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문제상황 설명 </a:t>
            </a:r>
            <a:r>
              <a:rPr lang="en-US" altLang="ko-KR"/>
              <a:t>: </a:t>
            </a:r>
            <a:r>
              <a:rPr lang="ko-KR" altLang="en-US"/>
              <a:t>쉽고 간편한 방법으로 요리를 만들순없을까</a:t>
            </a:r>
            <a:r>
              <a:rPr lang="en-US" altLang="ko-KR"/>
              <a:t>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374623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3746237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의견제시 </a:t>
            </a:r>
            <a:r>
              <a:rPr lang="en-US" altLang="ko-KR"/>
              <a:t>: </a:t>
            </a:r>
            <a:r>
              <a:rPr lang="ko-KR" altLang="en-US"/>
              <a:t>레시피를 추천해주는 프로그램을 만들어보자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쿠킹메이트 밥타임 개발자 코멘트 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: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메뉴 선택과 재료 준비 두 가지 고민이 있는데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,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여기서 아이디어를 얻었습니다</a:t>
            </a:r>
            <a:r>
              <a:rPr lang="en-US" altLang="ko-KR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. </a:t>
            </a:r>
            <a:r>
              <a:rPr lang="ko-KR" altLang="en-US" b="0" i="0">
                <a:solidFill>
                  <a:srgbClr val="0E1011"/>
                </a:solidFill>
                <a:effectLst/>
                <a:latin typeface="KoPub돋움체 Bold" panose="00000800000000000000" pitchFamily="2" charset="-127"/>
              </a:rPr>
              <a:t>그래서 앱의 주요 기능은 메뉴 추천부터 재료 준비 및 관리까지 도와줄 수 있는 앱을 개발하게 됐습니다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6060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천개의 식재료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1BE571F8-6747-B448-6928-52C342890AF6}"/>
              </a:ext>
            </a:extLst>
          </p:cNvPr>
          <p:cNvSpPr txBox="1">
            <a:spLocks/>
          </p:cNvSpPr>
          <p:nvPr/>
        </p:nvSpPr>
        <p:spPr>
          <a:xfrm>
            <a:off x="1275188" y="3434238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ko-KR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r>
              <a:rPr lang="ko-KR" altLang="en-US" sz="2000">
                <a:solidFill>
                  <a:schemeClr val="bg2">
                    <a:lumMod val="60000"/>
                    <a:lumOff val="4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레시피 추천 프로그램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1.</a:t>
            </a:r>
            <a:endParaRPr sz="72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3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32845"/>
          <a:stretch/>
        </p:blipFill>
        <p:spPr>
          <a:xfrm>
            <a:off x="4612500" y="0"/>
            <a:ext cx="4531499" cy="50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 idx="4294967295"/>
          </p:nvPr>
        </p:nvSpPr>
        <p:spPr>
          <a:xfrm>
            <a:off x="924125" y="3385744"/>
            <a:ext cx="5796000" cy="5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924125" y="3809513"/>
            <a:ext cx="57960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2" name="Google Shape;172;p22"/>
          <p:cNvSpPr/>
          <p:nvPr/>
        </p:nvSpPr>
        <p:spPr>
          <a:xfrm>
            <a:off x="0" y="4444375"/>
            <a:ext cx="9240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24117" y="4444375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 rot="-3201117">
            <a:off x="4056175" y="2429298"/>
            <a:ext cx="1193169" cy="1210239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7800" lvl="0" indent="-177800" algn="ctr" rtl="0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4296084" y="2105910"/>
            <a:ext cx="2753137" cy="2924644"/>
            <a:chOff x="4184863" y="1520198"/>
            <a:chExt cx="2958454" cy="3298347"/>
          </a:xfrm>
        </p:grpSpPr>
        <p:sp>
          <p:nvSpPr>
            <p:cNvPr id="182" name="Google Shape;182;p23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3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3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accent5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5" name="Google Shape;185;p23"/>
          <p:cNvGrpSpPr/>
          <p:nvPr/>
        </p:nvGrpSpPr>
        <p:grpSpPr>
          <a:xfrm>
            <a:off x="3061056" y="694700"/>
            <a:ext cx="3065002" cy="2857759"/>
            <a:chOff x="2857731" y="-71332"/>
            <a:chExt cx="3293577" cy="3222916"/>
          </a:xfrm>
        </p:grpSpPr>
        <p:sp>
          <p:nvSpPr>
            <p:cNvPr id="186" name="Google Shape;186;p23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3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2225522" y="2251748"/>
            <a:ext cx="3186777" cy="2768524"/>
            <a:chOff x="1959887" y="1684671"/>
            <a:chExt cx="3424433" cy="3122279"/>
          </a:xfrm>
        </p:grpSpPr>
        <p:sp>
          <p:nvSpPr>
            <p:cNvPr id="190" name="Google Shape;190;p23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3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3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9" name="Google Shape;199;p24"/>
          <p:cNvGraphicFramePr/>
          <p:nvPr/>
        </p:nvGraphicFramePr>
        <p:xfrm>
          <a:off x="952500" y="1564481"/>
          <a:ext cx="7239000" cy="20041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4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842325" y="1171250"/>
            <a:ext cx="7527369" cy="358587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893700" y="4756975"/>
            <a:ext cx="7282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Find more maps at </a:t>
            </a:r>
            <a:r>
              <a:rPr lang="en" sz="900" u="sng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4294967295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 rot="8196893">
            <a:off x="3911130" y="211415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/>
          <p:nvPr/>
        </p:nvSpPr>
        <p:spPr>
          <a:xfrm rot="8196893">
            <a:off x="1401314" y="2289771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/>
          <p:nvPr/>
        </p:nvSpPr>
        <p:spPr>
          <a:xfrm rot="8196893">
            <a:off x="2917646" y="3766260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 rot="8196893">
            <a:off x="4585619" y="4010652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 rot="8196893">
            <a:off x="6555975" y="2523696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 rot="8196893">
            <a:off x="7112755" y="4010663"/>
            <a:ext cx="127966" cy="127966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1943917" y="1850133"/>
            <a:ext cx="857700" cy="338100"/>
          </a:xfrm>
          <a:prstGeom prst="downArrowCallout">
            <a:avLst>
              <a:gd name="adj1" fmla="val 16192"/>
              <a:gd name="adj2" fmla="val 18214"/>
              <a:gd name="adj3" fmla="val 17015"/>
              <a:gd name="adj4" fmla="val 64977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ctrTitle" idx="4294967295"/>
          </p:nvPr>
        </p:nvSpPr>
        <p:spPr>
          <a:xfrm>
            <a:off x="940350" y="2160788"/>
            <a:ext cx="64446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4294967295"/>
          </p:nvPr>
        </p:nvSpPr>
        <p:spPr>
          <a:xfrm>
            <a:off x="940350" y="3011512"/>
            <a:ext cx="644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Whoa! That’s a big number, aren’t you proud?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0" y="2008388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ctrTitle" idx="4294967295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sz="72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068410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391202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72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925912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962451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lang="en" sz="4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sz="4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2497161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4" name="Google Shape;234;p27"/>
          <p:cNvSpPr/>
          <p:nvPr/>
        </p:nvSpPr>
        <p:spPr>
          <a:xfrm>
            <a:off x="0" y="4477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0" y="187650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0" y="3305251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사람들은 간단함을 선호한다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11D6-03A6-40C2-034D-32ED8979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1800225"/>
            <a:ext cx="3228975" cy="771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B304B-FC09-29DC-C3DA-A17C6F2FA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21" y="2074069"/>
            <a:ext cx="2447925" cy="323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15E23-7131-71FD-B9D7-43A8808D5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750" y="3013313"/>
            <a:ext cx="236220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B9FAEC-9299-C011-AF15-74F9394DA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3156186"/>
            <a:ext cx="2305050" cy="409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자취요리신 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simple cooking </a:t>
            </a:r>
            <a:r>
              <a:rPr lang="ko-KR" altLang="en-US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채널의 댓글입니다</a:t>
            </a:r>
            <a:r>
              <a:rPr lang="en-US" altLang="ko-KR" sz="1100" b="0" i="0">
                <a:solidFill>
                  <a:schemeClr val="tx1">
                    <a:lumMod val="75000"/>
                  </a:schemeClr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100">
              <a:solidFill>
                <a:schemeClr val="tx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2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3"/>
          </p:nvPr>
        </p:nvSpPr>
        <p:spPr>
          <a:xfrm>
            <a:off x="6131420" y="188595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2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3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64" name="Google Shape;264;p29"/>
          <p:cNvSpPr/>
          <p:nvPr/>
        </p:nvSpPr>
        <p:spPr>
          <a:xfrm>
            <a:off x="977625" y="139957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3615300" y="139957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238259" y="139957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77625" y="3171225"/>
            <a:ext cx="568200" cy="51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3615300" y="3171225"/>
            <a:ext cx="568200" cy="51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238259" y="3171225"/>
            <a:ext cx="568200" cy="51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761627" y="1533267"/>
            <a:ext cx="275755" cy="25191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370548" y="1529603"/>
            <a:ext cx="294182" cy="286367"/>
            <a:chOff x="5970800" y="1619250"/>
            <a:chExt cx="428650" cy="456725"/>
          </a:xfrm>
        </p:grpSpPr>
        <p:sp>
          <p:nvSpPr>
            <p:cNvPr id="272" name="Google Shape;272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9"/>
          <p:cNvGrpSpPr/>
          <p:nvPr/>
        </p:nvGrpSpPr>
        <p:grpSpPr>
          <a:xfrm>
            <a:off x="1117882" y="3302526"/>
            <a:ext cx="288315" cy="243495"/>
            <a:chOff x="5975075" y="2327500"/>
            <a:chExt cx="420100" cy="388350"/>
          </a:xfrm>
        </p:grpSpPr>
        <p:sp>
          <p:nvSpPr>
            <p:cNvPr id="278" name="Google Shape;278;p2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3724087" y="3305590"/>
            <a:ext cx="351180" cy="237367"/>
            <a:chOff x="5255200" y="3006475"/>
            <a:chExt cx="511700" cy="378575"/>
          </a:xfrm>
        </p:grpSpPr>
        <p:sp>
          <p:nvSpPr>
            <p:cNvPr id="281" name="Google Shape;281;p2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1109724" y="1533800"/>
            <a:ext cx="304237" cy="277965"/>
            <a:chOff x="570875" y="4322250"/>
            <a:chExt cx="443300" cy="443325"/>
          </a:xfrm>
        </p:grpSpPr>
        <p:sp>
          <p:nvSpPr>
            <p:cNvPr id="284" name="Google Shape;284;p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9"/>
          <p:cNvGrpSpPr/>
          <p:nvPr/>
        </p:nvGrpSpPr>
        <p:grpSpPr>
          <a:xfrm>
            <a:off x="6378533" y="3296014"/>
            <a:ext cx="280765" cy="256521"/>
            <a:chOff x="6654650" y="3665275"/>
            <a:chExt cx="409100" cy="409125"/>
          </a:xfrm>
        </p:grpSpPr>
        <p:sp>
          <p:nvSpPr>
            <p:cNvPr id="289" name="Google Shape;289;p2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893700" y="4573775"/>
            <a:ext cx="72390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Excel &amp; Google Sheets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98" name="Google Shape;298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4000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3000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1000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sz="1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Mobile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2" name="Google Shape;322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23" name="Google Shape;323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>
            <a:spLocks noGrp="1"/>
          </p:cNvSpPr>
          <p:nvPr>
            <p:ph type="body" idx="4294967295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34" name="Google Shape;334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335" name="Google Shape;335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body" idx="4294967295"/>
          </p:nvPr>
        </p:nvSpPr>
        <p:spPr>
          <a:xfrm>
            <a:off x="916025" y="3667331"/>
            <a:ext cx="64608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45" name="Google Shape;345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46" name="Google Shape;346;p33"/>
          <p:cNvGrpSpPr/>
          <p:nvPr/>
        </p:nvGrpSpPr>
        <p:grpSpPr>
          <a:xfrm>
            <a:off x="1035024" y="691179"/>
            <a:ext cx="4542205" cy="2661224"/>
            <a:chOff x="1177450" y="241631"/>
            <a:chExt cx="6173152" cy="3616776"/>
          </a:xfrm>
        </p:grpSpPr>
        <p:sp>
          <p:nvSpPr>
            <p:cNvPr id="347" name="Google Shape;347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542200" y="8379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You can find me at: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@username</a:t>
            </a:r>
            <a:endParaRPr sz="2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user@mail.me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▷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▷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https://www.fontsquirrel.com/fonts/raleway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https://www.fontsquirrel.com/fonts/lato</a:t>
            </a:r>
            <a:endParaRPr sz="1400" b="1">
              <a:solidFill>
                <a:schemeClr val="accent6"/>
              </a:solidFill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893700" y="3835350"/>
            <a:ext cx="6462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6" name="Google Shape;386;p3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OCT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 rot="10800000">
            <a:off x="7195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38"/>
          <p:cNvSpPr txBox="1"/>
          <p:nvPr/>
        </p:nvSpPr>
        <p:spPr>
          <a:xfrm>
            <a:off x="67850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 rot="10800000">
            <a:off x="204075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73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 rot="10800000">
            <a:off x="336198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38"/>
          <p:cNvSpPr txBox="1"/>
          <p:nvPr/>
        </p:nvSpPr>
        <p:spPr>
          <a:xfrm>
            <a:off x="3320960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 rot="10800000">
            <a:off x="46832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38"/>
          <p:cNvSpPr txBox="1"/>
          <p:nvPr/>
        </p:nvSpPr>
        <p:spPr>
          <a:xfrm>
            <a:off x="464219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38"/>
          <p:cNvCxnSpPr/>
          <p:nvPr/>
        </p:nvCxnSpPr>
        <p:spPr>
          <a:xfrm rot="10800000">
            <a:off x="60044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9" name="Google Shape;409;p38"/>
          <p:cNvSpPr txBox="1"/>
          <p:nvPr/>
        </p:nvSpPr>
        <p:spPr>
          <a:xfrm>
            <a:off x="596342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0" name="Google Shape;410;p38"/>
          <p:cNvCxnSpPr/>
          <p:nvPr/>
        </p:nvCxnSpPr>
        <p:spPr>
          <a:xfrm rot="10800000">
            <a:off x="73256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411;p38"/>
          <p:cNvSpPr txBox="1"/>
          <p:nvPr/>
        </p:nvSpPr>
        <p:spPr>
          <a:xfrm>
            <a:off x="7284651" y="1727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2" name="Google Shape;412;p38"/>
          <p:cNvCxnSpPr/>
          <p:nvPr/>
        </p:nvCxnSpPr>
        <p:spPr>
          <a:xfrm rot="10800000">
            <a:off x="13902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3" name="Google Shape;413;p38"/>
          <p:cNvSpPr txBox="1"/>
          <p:nvPr/>
        </p:nvSpPr>
        <p:spPr>
          <a:xfrm>
            <a:off x="133912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38"/>
          <p:cNvCxnSpPr/>
          <p:nvPr/>
        </p:nvCxnSpPr>
        <p:spPr>
          <a:xfrm rot="10800000">
            <a:off x="271151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5" name="Google Shape;415;p38"/>
          <p:cNvSpPr txBox="1"/>
          <p:nvPr/>
        </p:nvSpPr>
        <p:spPr>
          <a:xfrm>
            <a:off x="266035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38"/>
          <p:cNvCxnSpPr/>
          <p:nvPr/>
        </p:nvCxnSpPr>
        <p:spPr>
          <a:xfrm rot="10800000">
            <a:off x="40327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38"/>
          <p:cNvSpPr txBox="1"/>
          <p:nvPr/>
        </p:nvSpPr>
        <p:spPr>
          <a:xfrm>
            <a:off x="3981585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8"/>
          <p:cNvCxnSpPr/>
          <p:nvPr/>
        </p:nvCxnSpPr>
        <p:spPr>
          <a:xfrm rot="10800000">
            <a:off x="53539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38"/>
          <p:cNvSpPr txBox="1"/>
          <p:nvPr/>
        </p:nvSpPr>
        <p:spPr>
          <a:xfrm>
            <a:off x="530281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8"/>
          <p:cNvCxnSpPr/>
          <p:nvPr/>
        </p:nvCxnSpPr>
        <p:spPr>
          <a:xfrm rot="10800000">
            <a:off x="66752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38"/>
          <p:cNvSpPr txBox="1"/>
          <p:nvPr/>
        </p:nvSpPr>
        <p:spPr>
          <a:xfrm>
            <a:off x="6624046" y="364815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2" name="Google Shape;422;p38"/>
          <p:cNvCxnSpPr/>
          <p:nvPr/>
        </p:nvCxnSpPr>
        <p:spPr>
          <a:xfrm rot="10800000">
            <a:off x="79964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7945275" y="3648150"/>
            <a:ext cx="1205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배달비는 끝도없이 인상한다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98479-E381-8AA6-6F11-BA202C21F3CA}"/>
              </a:ext>
            </a:extLst>
          </p:cNvPr>
          <p:cNvSpPr txBox="1"/>
          <p:nvPr/>
        </p:nvSpPr>
        <p:spPr>
          <a:xfrm>
            <a:off x="5986463" y="4748823"/>
            <a:ext cx="28432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100">
                <a:solidFill>
                  <a:schemeClr val="tx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배달비 관련 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6761B-1CD4-FE8D-0481-68C5C98F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1839086"/>
            <a:ext cx="4429125" cy="400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7541AC-5187-E88B-DFD7-0C43F6DE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399" y="2508685"/>
            <a:ext cx="5200650" cy="323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C3F4EF-5693-E6BE-58BE-E6CAEC92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49" y="3063245"/>
            <a:ext cx="40957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 rot="8100000">
            <a:off x="185566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195598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9"/>
          <p:cNvSpPr/>
          <p:nvPr/>
        </p:nvSpPr>
        <p:spPr>
          <a:xfrm rot="8100000">
            <a:off x="3883742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984064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9"/>
          <p:cNvSpPr/>
          <p:nvPr/>
        </p:nvSpPr>
        <p:spPr>
          <a:xfrm rot="8100000">
            <a:off x="5911817" y="1772729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6012139" y="1866499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9"/>
          <p:cNvSpPr/>
          <p:nvPr/>
        </p:nvSpPr>
        <p:spPr>
          <a:xfrm rot="-2700000">
            <a:off x="695014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flipH="1">
            <a:off x="705046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9"/>
          <p:cNvSpPr/>
          <p:nvPr/>
        </p:nvSpPr>
        <p:spPr>
          <a:xfrm rot="-2700000">
            <a:off x="4922067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5022389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9"/>
          <p:cNvSpPr/>
          <p:nvPr/>
        </p:nvSpPr>
        <p:spPr>
          <a:xfrm rot="-2700000">
            <a:off x="2893992" y="3645628"/>
            <a:ext cx="334744" cy="33474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9"/>
          <p:cNvSpPr/>
          <p:nvPr/>
        </p:nvSpPr>
        <p:spPr>
          <a:xfrm flipH="1">
            <a:off x="2994314" y="3752502"/>
            <a:ext cx="134100" cy="13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 is the colour of danger and courage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56" name="Google Shape;456;p40"/>
          <p:cNvGraphicFramePr/>
          <p:nvPr/>
        </p:nvGraphicFramePr>
        <p:xfrm>
          <a:off x="392525" y="141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{C98665B7-6574-423E-A4B5-A6C020D860FF}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867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STRENGTHS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4667075" y="13634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WEAKNESSES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2867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Black is the color of ebony and of outer space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4667075" y="3121900"/>
            <a:ext cx="4206300" cy="15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White is the color of milk and fresh snow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THREATS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72" name="Google Shape;472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73" name="Google Shape;473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74" name="Google Shape;474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Activities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Resources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Value Propositions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Relationships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Channels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Segments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Key Partners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 Structure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Revenue Streams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2" name="Google Shape;492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4" name="Google Shape;494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95" name="Google Shape;495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97" name="Google Shape;497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98" name="Google Shape;498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99" name="Google Shape;499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2" name="Google Shape;502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03" name="Google Shape;503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09" name="Google Shape;509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522" name="Google Shape;522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29" name="Google Shape;529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9" name="Google Shape;539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0" name="Google Shape;540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Insert your content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47" name="Google Shape;54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Imani Jackson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Marcos Galán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Ixchel Valdía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Nils Årud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JOB TITLE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Blue is the colour of the clear sky and the deep sea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60" name="Google Shape;560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2" name="Google Shape;562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8" name="Google Shape;608;p4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10" name="Google Shape;610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2" name="Google Shape;632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3" name="Google Shape;633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4" name="Google Shape;634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1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LOW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VALUE 2</a:t>
            </a:r>
            <a:endParaRPr sz="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company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Competitor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50" name="Google Shape;650;p4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651" name="Google Shape;651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{01A8698C-63BC-4B6A-AE92-7E62379B4444}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p47"/>
          <p:cNvGrpSpPr/>
          <p:nvPr/>
        </p:nvGrpSpPr>
        <p:grpSpPr>
          <a:xfrm>
            <a:off x="358968" y="339938"/>
            <a:ext cx="347107" cy="438984"/>
            <a:chOff x="584925" y="238125"/>
            <a:chExt cx="415200" cy="525100"/>
          </a:xfrm>
        </p:grpSpPr>
        <p:sp>
          <p:nvSpPr>
            <p:cNvPr id="658" name="Google Shape;658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47"/>
          <p:cNvGrpSpPr/>
          <p:nvPr/>
        </p:nvGrpSpPr>
        <p:grpSpPr>
          <a:xfrm>
            <a:off x="910227" y="403725"/>
            <a:ext cx="371623" cy="309362"/>
            <a:chOff x="1244325" y="314425"/>
            <a:chExt cx="444525" cy="370050"/>
          </a:xfrm>
        </p:grpSpPr>
        <p:sp>
          <p:nvSpPr>
            <p:cNvPr id="665" name="Google Shape;665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481925" y="402199"/>
            <a:ext cx="355300" cy="312413"/>
            <a:chOff x="1928175" y="312600"/>
            <a:chExt cx="425000" cy="373700"/>
          </a:xfrm>
        </p:grpSpPr>
        <p:sp>
          <p:nvSpPr>
            <p:cNvPr id="668" name="Google Shape;668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" name="Google Shape;670;p47"/>
          <p:cNvSpPr/>
          <p:nvPr/>
        </p:nvSpPr>
        <p:spPr>
          <a:xfrm>
            <a:off x="2077702" y="3909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2661148" y="3920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3145963" y="385876"/>
            <a:ext cx="408386" cy="345080"/>
            <a:chOff x="3918650" y="293075"/>
            <a:chExt cx="488500" cy="412775"/>
          </a:xfrm>
        </p:grpSpPr>
        <p:sp>
          <p:nvSpPr>
            <p:cNvPr id="673" name="Google Shape;673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7"/>
          <p:cNvGrpSpPr/>
          <p:nvPr/>
        </p:nvGrpSpPr>
        <p:grpSpPr>
          <a:xfrm>
            <a:off x="3745730" y="359835"/>
            <a:ext cx="335905" cy="397142"/>
            <a:chOff x="4636075" y="261925"/>
            <a:chExt cx="401800" cy="475050"/>
          </a:xfrm>
        </p:grpSpPr>
        <p:sp>
          <p:nvSpPr>
            <p:cNvPr id="677" name="Google Shape;677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7"/>
          <p:cNvSpPr/>
          <p:nvPr/>
        </p:nvSpPr>
        <p:spPr>
          <a:xfrm>
            <a:off x="4284931" y="3904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7"/>
          <p:cNvGrpSpPr/>
          <p:nvPr/>
        </p:nvGrpSpPr>
        <p:grpSpPr>
          <a:xfrm>
            <a:off x="4872282" y="393024"/>
            <a:ext cx="336908" cy="330262"/>
            <a:chOff x="5983625" y="301625"/>
            <a:chExt cx="403000" cy="395050"/>
          </a:xfrm>
        </p:grpSpPr>
        <p:sp>
          <p:nvSpPr>
            <p:cNvPr id="683" name="Google Shape;683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5438358" y="390453"/>
            <a:ext cx="331808" cy="331307"/>
            <a:chOff x="6660750" y="298550"/>
            <a:chExt cx="396900" cy="396300"/>
          </a:xfrm>
        </p:grpSpPr>
        <p:sp>
          <p:nvSpPr>
            <p:cNvPr id="704" name="Google Shape;704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7"/>
          <p:cNvGrpSpPr/>
          <p:nvPr/>
        </p:nvGrpSpPr>
        <p:grpSpPr>
          <a:xfrm>
            <a:off x="358968" y="912138"/>
            <a:ext cx="347107" cy="420111"/>
            <a:chOff x="584925" y="922575"/>
            <a:chExt cx="415200" cy="502525"/>
          </a:xfrm>
        </p:grpSpPr>
        <p:sp>
          <p:nvSpPr>
            <p:cNvPr id="707" name="Google Shape;707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7"/>
          <p:cNvGrpSpPr/>
          <p:nvPr/>
        </p:nvGrpSpPr>
        <p:grpSpPr>
          <a:xfrm>
            <a:off x="912275" y="902441"/>
            <a:ext cx="367547" cy="437980"/>
            <a:chOff x="1246775" y="910975"/>
            <a:chExt cx="439650" cy="523900"/>
          </a:xfrm>
        </p:grpSpPr>
        <p:sp>
          <p:nvSpPr>
            <p:cNvPr id="711" name="Google Shape;711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7"/>
          <p:cNvGrpSpPr/>
          <p:nvPr/>
        </p:nvGrpSpPr>
        <p:grpSpPr>
          <a:xfrm>
            <a:off x="1480400" y="972874"/>
            <a:ext cx="358351" cy="298118"/>
            <a:chOff x="1926350" y="995225"/>
            <a:chExt cx="428650" cy="356600"/>
          </a:xfrm>
        </p:grpSpPr>
        <p:sp>
          <p:nvSpPr>
            <p:cNvPr id="715" name="Google Shape;715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47"/>
          <p:cNvSpPr/>
          <p:nvPr/>
        </p:nvSpPr>
        <p:spPr>
          <a:xfrm>
            <a:off x="2048085" y="9478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2612156" y="9652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3180804" y="9678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3755576" y="9708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47"/>
          <p:cNvGrpSpPr/>
          <p:nvPr/>
        </p:nvGrpSpPr>
        <p:grpSpPr>
          <a:xfrm>
            <a:off x="4302631" y="950427"/>
            <a:ext cx="349155" cy="349657"/>
            <a:chOff x="5302225" y="968375"/>
            <a:chExt cx="417650" cy="418250"/>
          </a:xfrm>
        </p:grpSpPr>
        <p:sp>
          <p:nvSpPr>
            <p:cNvPr id="724" name="Google Shape;724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47"/>
          <p:cNvGrpSpPr/>
          <p:nvPr/>
        </p:nvGrpSpPr>
        <p:grpSpPr>
          <a:xfrm>
            <a:off x="4824295" y="911114"/>
            <a:ext cx="432881" cy="421637"/>
            <a:chOff x="5926225" y="921350"/>
            <a:chExt cx="517800" cy="504350"/>
          </a:xfrm>
        </p:grpSpPr>
        <p:sp>
          <p:nvSpPr>
            <p:cNvPr id="727" name="Google Shape;72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5402118" y="919286"/>
            <a:ext cx="404290" cy="405314"/>
            <a:chOff x="6617400" y="931125"/>
            <a:chExt cx="483600" cy="484825"/>
          </a:xfrm>
        </p:grpSpPr>
        <p:sp>
          <p:nvSpPr>
            <p:cNvPr id="730" name="Google Shape;730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7"/>
          <p:cNvGrpSpPr/>
          <p:nvPr/>
        </p:nvGrpSpPr>
        <p:grpSpPr>
          <a:xfrm>
            <a:off x="337525" y="1548648"/>
            <a:ext cx="389994" cy="273623"/>
            <a:chOff x="559275" y="1683950"/>
            <a:chExt cx="466500" cy="327300"/>
          </a:xfrm>
        </p:grpSpPr>
        <p:sp>
          <p:nvSpPr>
            <p:cNvPr id="733" name="Google Shape;733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47"/>
          <p:cNvGrpSpPr/>
          <p:nvPr/>
        </p:nvGrpSpPr>
        <p:grpSpPr>
          <a:xfrm>
            <a:off x="901052" y="1494558"/>
            <a:ext cx="389994" cy="381822"/>
            <a:chOff x="1233350" y="1619250"/>
            <a:chExt cx="466500" cy="456725"/>
          </a:xfrm>
        </p:grpSpPr>
        <p:sp>
          <p:nvSpPr>
            <p:cNvPr id="736" name="Google Shape;736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1476826" y="1502709"/>
            <a:ext cx="365499" cy="365499"/>
            <a:chOff x="1922075" y="1629000"/>
            <a:chExt cx="437200" cy="437200"/>
          </a:xfrm>
        </p:grpSpPr>
        <p:sp>
          <p:nvSpPr>
            <p:cNvPr id="741" name="Google Shape;741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47"/>
          <p:cNvGrpSpPr/>
          <p:nvPr/>
        </p:nvGrpSpPr>
        <p:grpSpPr>
          <a:xfrm>
            <a:off x="2038827" y="1501184"/>
            <a:ext cx="368551" cy="368551"/>
            <a:chOff x="2594325" y="1627175"/>
            <a:chExt cx="440850" cy="440850"/>
          </a:xfrm>
        </p:grpSpPr>
        <p:sp>
          <p:nvSpPr>
            <p:cNvPr id="744" name="Google Shape;744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" name="Google Shape;747;p47"/>
          <p:cNvSpPr/>
          <p:nvPr/>
        </p:nvSpPr>
        <p:spPr>
          <a:xfrm>
            <a:off x="2618782" y="15175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7"/>
          <p:cNvGrpSpPr/>
          <p:nvPr/>
        </p:nvGrpSpPr>
        <p:grpSpPr>
          <a:xfrm>
            <a:off x="3200595" y="1473617"/>
            <a:ext cx="299121" cy="423685"/>
            <a:chOff x="3984000" y="1594200"/>
            <a:chExt cx="357800" cy="506800"/>
          </a:xfrm>
        </p:grpSpPr>
        <p:sp>
          <p:nvSpPr>
            <p:cNvPr id="749" name="Google Shape;749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716637" y="1564469"/>
            <a:ext cx="394090" cy="241980"/>
            <a:chOff x="4601275" y="1702875"/>
            <a:chExt cx="471400" cy="289450"/>
          </a:xfrm>
        </p:grpSpPr>
        <p:sp>
          <p:nvSpPr>
            <p:cNvPr id="752" name="Google Shape;752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7"/>
          <p:cNvGrpSpPr/>
          <p:nvPr/>
        </p:nvGrpSpPr>
        <p:grpSpPr>
          <a:xfrm>
            <a:off x="4299057" y="1505259"/>
            <a:ext cx="356303" cy="360400"/>
            <a:chOff x="5297950" y="1632050"/>
            <a:chExt cx="426200" cy="431100"/>
          </a:xfrm>
        </p:grpSpPr>
        <p:sp>
          <p:nvSpPr>
            <p:cNvPr id="758" name="Google Shape;758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7"/>
          <p:cNvGrpSpPr/>
          <p:nvPr/>
        </p:nvGrpSpPr>
        <p:grpSpPr>
          <a:xfrm>
            <a:off x="4861560" y="1494558"/>
            <a:ext cx="358351" cy="381822"/>
            <a:chOff x="5970800" y="1619250"/>
            <a:chExt cx="428650" cy="456725"/>
          </a:xfrm>
        </p:grpSpPr>
        <p:sp>
          <p:nvSpPr>
            <p:cNvPr id="761" name="Google Shape;761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5408764" y="1489960"/>
            <a:ext cx="401719" cy="366502"/>
            <a:chOff x="6625350" y="1613750"/>
            <a:chExt cx="480525" cy="438400"/>
          </a:xfrm>
        </p:grpSpPr>
        <p:sp>
          <p:nvSpPr>
            <p:cNvPr id="767" name="Google Shape;767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7"/>
          <p:cNvGrpSpPr/>
          <p:nvPr/>
        </p:nvGrpSpPr>
        <p:grpSpPr>
          <a:xfrm>
            <a:off x="380913" y="2086154"/>
            <a:ext cx="303217" cy="325685"/>
            <a:chOff x="611175" y="2326900"/>
            <a:chExt cx="362700" cy="389575"/>
          </a:xfrm>
        </p:grpSpPr>
        <p:sp>
          <p:nvSpPr>
            <p:cNvPr id="773" name="Google Shape;773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7"/>
          <p:cNvSpPr/>
          <p:nvPr/>
        </p:nvSpPr>
        <p:spPr>
          <a:xfrm>
            <a:off x="936309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7"/>
          <p:cNvSpPr/>
          <p:nvPr/>
        </p:nvSpPr>
        <p:spPr>
          <a:xfrm>
            <a:off x="1499857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7"/>
          <p:cNvSpPr/>
          <p:nvPr/>
        </p:nvSpPr>
        <p:spPr>
          <a:xfrm>
            <a:off x="2063406" y="20892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" name="Google Shape;780;p47"/>
          <p:cNvGrpSpPr/>
          <p:nvPr/>
        </p:nvGrpSpPr>
        <p:grpSpPr>
          <a:xfrm>
            <a:off x="2701378" y="2034092"/>
            <a:ext cx="170502" cy="425733"/>
            <a:chOff x="3386850" y="2264625"/>
            <a:chExt cx="203950" cy="509250"/>
          </a:xfrm>
        </p:grpSpPr>
        <p:sp>
          <p:nvSpPr>
            <p:cNvPr id="781" name="Google Shape;781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7"/>
          <p:cNvGrpSpPr/>
          <p:nvPr/>
        </p:nvGrpSpPr>
        <p:grpSpPr>
          <a:xfrm>
            <a:off x="3843751" y="2088202"/>
            <a:ext cx="139863" cy="317513"/>
            <a:chOff x="4753325" y="2329350"/>
            <a:chExt cx="167300" cy="379800"/>
          </a:xfrm>
        </p:grpSpPr>
        <p:sp>
          <p:nvSpPr>
            <p:cNvPr id="784" name="Google Shape;784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7"/>
          <p:cNvGrpSpPr/>
          <p:nvPr/>
        </p:nvGrpSpPr>
        <p:grpSpPr>
          <a:xfrm>
            <a:off x="3277653" y="2036119"/>
            <a:ext cx="145004" cy="421657"/>
            <a:chOff x="4076175" y="2267050"/>
            <a:chExt cx="173450" cy="504375"/>
          </a:xfrm>
        </p:grpSpPr>
        <p:sp>
          <p:nvSpPr>
            <p:cNvPr id="787" name="Google Shape;787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47"/>
          <p:cNvSpPr/>
          <p:nvPr/>
        </p:nvSpPr>
        <p:spPr>
          <a:xfrm>
            <a:off x="4317599" y="20806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" name="Google Shape;790;p47"/>
          <p:cNvGrpSpPr/>
          <p:nvPr/>
        </p:nvGrpSpPr>
        <p:grpSpPr>
          <a:xfrm>
            <a:off x="4865134" y="2086655"/>
            <a:ext cx="351204" cy="324661"/>
            <a:chOff x="5975075" y="2327500"/>
            <a:chExt cx="420100" cy="388350"/>
          </a:xfrm>
        </p:grpSpPr>
        <p:sp>
          <p:nvSpPr>
            <p:cNvPr id="791" name="Google Shape;791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5496544" y="2076958"/>
            <a:ext cx="215437" cy="351204"/>
            <a:chOff x="6730350" y="2315900"/>
            <a:chExt cx="257700" cy="420100"/>
          </a:xfrm>
        </p:grpSpPr>
        <p:sp>
          <p:nvSpPr>
            <p:cNvPr id="794" name="Google Shape;794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7"/>
          <p:cNvGrpSpPr/>
          <p:nvPr/>
        </p:nvGrpSpPr>
        <p:grpSpPr>
          <a:xfrm>
            <a:off x="477889" y="2613440"/>
            <a:ext cx="109265" cy="398166"/>
            <a:chOff x="727175" y="2957625"/>
            <a:chExt cx="130700" cy="476275"/>
          </a:xfrm>
        </p:grpSpPr>
        <p:sp>
          <p:nvSpPr>
            <p:cNvPr id="800" name="Google Shape;800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47"/>
          <p:cNvSpPr/>
          <p:nvPr/>
        </p:nvSpPr>
        <p:spPr>
          <a:xfrm>
            <a:off x="1492208" y="25977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7"/>
          <p:cNvSpPr/>
          <p:nvPr/>
        </p:nvSpPr>
        <p:spPr>
          <a:xfrm>
            <a:off x="972049" y="25977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2029631" y="2626189"/>
            <a:ext cx="386943" cy="372647"/>
            <a:chOff x="2583325" y="2972875"/>
            <a:chExt cx="462850" cy="445750"/>
          </a:xfrm>
        </p:grpSpPr>
        <p:sp>
          <p:nvSpPr>
            <p:cNvPr id="805" name="Google Shape;805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2579886" y="2681846"/>
            <a:ext cx="413486" cy="261354"/>
            <a:chOff x="3241525" y="3039450"/>
            <a:chExt cx="494600" cy="312625"/>
          </a:xfrm>
        </p:grpSpPr>
        <p:sp>
          <p:nvSpPr>
            <p:cNvPr id="808" name="Google Shape;808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7"/>
          <p:cNvSpPr/>
          <p:nvPr/>
        </p:nvSpPr>
        <p:spPr>
          <a:xfrm>
            <a:off x="3736180" y="26349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47"/>
          <p:cNvGrpSpPr/>
          <p:nvPr/>
        </p:nvGrpSpPr>
        <p:grpSpPr>
          <a:xfrm>
            <a:off x="4263318" y="2654279"/>
            <a:ext cx="427781" cy="316489"/>
            <a:chOff x="5255200" y="3006475"/>
            <a:chExt cx="511700" cy="378575"/>
          </a:xfrm>
        </p:grpSpPr>
        <p:sp>
          <p:nvSpPr>
            <p:cNvPr id="812" name="Google Shape;812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47"/>
          <p:cNvGrpSpPr/>
          <p:nvPr/>
        </p:nvGrpSpPr>
        <p:grpSpPr>
          <a:xfrm>
            <a:off x="3177104" y="2635907"/>
            <a:ext cx="346104" cy="353231"/>
            <a:chOff x="3955900" y="2984500"/>
            <a:chExt cx="414000" cy="422525"/>
          </a:xfrm>
        </p:grpSpPr>
        <p:sp>
          <p:nvSpPr>
            <p:cNvPr id="815" name="Google Shape;815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47"/>
          <p:cNvSpPr/>
          <p:nvPr/>
        </p:nvSpPr>
        <p:spPr>
          <a:xfrm>
            <a:off x="341117" y="3224048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4906165" y="26186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47"/>
          <p:cNvGrpSpPr/>
          <p:nvPr/>
        </p:nvGrpSpPr>
        <p:grpSpPr>
          <a:xfrm>
            <a:off x="5472049" y="2630787"/>
            <a:ext cx="264427" cy="375719"/>
            <a:chOff x="6701050" y="2978375"/>
            <a:chExt cx="316300" cy="449425"/>
          </a:xfrm>
        </p:grpSpPr>
        <p:sp>
          <p:nvSpPr>
            <p:cNvPr id="821" name="Google Shape;821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907677" y="3249448"/>
            <a:ext cx="376743" cy="253204"/>
            <a:chOff x="1241275" y="3718400"/>
            <a:chExt cx="450650" cy="302875"/>
          </a:xfrm>
        </p:grpSpPr>
        <p:sp>
          <p:nvSpPr>
            <p:cNvPr id="824" name="Google Shape;824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47"/>
          <p:cNvGrpSpPr/>
          <p:nvPr/>
        </p:nvGrpSpPr>
        <p:grpSpPr>
          <a:xfrm>
            <a:off x="1476324" y="3230053"/>
            <a:ext cx="366502" cy="292496"/>
            <a:chOff x="1921475" y="3695200"/>
            <a:chExt cx="438400" cy="349875"/>
          </a:xfrm>
        </p:grpSpPr>
        <p:sp>
          <p:nvSpPr>
            <p:cNvPr id="829" name="Google Shape;829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7"/>
          <p:cNvGrpSpPr/>
          <p:nvPr/>
        </p:nvGrpSpPr>
        <p:grpSpPr>
          <a:xfrm>
            <a:off x="2043425" y="3225455"/>
            <a:ext cx="359355" cy="301190"/>
            <a:chOff x="2599825" y="3689700"/>
            <a:chExt cx="429850" cy="360275"/>
          </a:xfrm>
        </p:grpSpPr>
        <p:sp>
          <p:nvSpPr>
            <p:cNvPr id="833" name="Google Shape;833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2624299" y="3194314"/>
            <a:ext cx="324661" cy="338956"/>
            <a:chOff x="3294650" y="3652450"/>
            <a:chExt cx="388350" cy="405450"/>
          </a:xfrm>
        </p:grpSpPr>
        <p:sp>
          <p:nvSpPr>
            <p:cNvPr id="836" name="Google Shape;836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7"/>
          <p:cNvGrpSpPr/>
          <p:nvPr/>
        </p:nvGrpSpPr>
        <p:grpSpPr>
          <a:xfrm>
            <a:off x="3160781" y="3237200"/>
            <a:ext cx="378750" cy="277698"/>
            <a:chOff x="3936375" y="3703750"/>
            <a:chExt cx="453050" cy="332175"/>
          </a:xfrm>
        </p:grpSpPr>
        <p:sp>
          <p:nvSpPr>
            <p:cNvPr id="840" name="Google Shape;840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3724307" y="3237200"/>
            <a:ext cx="378750" cy="277698"/>
            <a:chOff x="4610450" y="3703750"/>
            <a:chExt cx="453050" cy="332175"/>
          </a:xfrm>
        </p:grpSpPr>
        <p:sp>
          <p:nvSpPr>
            <p:cNvPr id="846" name="Google Shape;846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7"/>
          <p:cNvGrpSpPr/>
          <p:nvPr/>
        </p:nvGrpSpPr>
        <p:grpSpPr>
          <a:xfrm>
            <a:off x="4301106" y="3209132"/>
            <a:ext cx="352207" cy="333836"/>
            <a:chOff x="5300400" y="3670175"/>
            <a:chExt cx="421300" cy="399325"/>
          </a:xfrm>
        </p:grpSpPr>
        <p:sp>
          <p:nvSpPr>
            <p:cNvPr id="849" name="Google Shape;849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4844905" y="31801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47"/>
          <p:cNvGrpSpPr/>
          <p:nvPr/>
        </p:nvGrpSpPr>
        <p:grpSpPr>
          <a:xfrm>
            <a:off x="5433259" y="3205035"/>
            <a:ext cx="342008" cy="342029"/>
            <a:chOff x="6654650" y="3665275"/>
            <a:chExt cx="409100" cy="409125"/>
          </a:xfrm>
        </p:grpSpPr>
        <p:sp>
          <p:nvSpPr>
            <p:cNvPr id="856" name="Google Shape;856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7"/>
          <p:cNvGrpSpPr/>
          <p:nvPr/>
        </p:nvGrpSpPr>
        <p:grpSpPr>
          <a:xfrm>
            <a:off x="347223" y="3754266"/>
            <a:ext cx="370599" cy="370620"/>
            <a:chOff x="570875" y="4322250"/>
            <a:chExt cx="443300" cy="443325"/>
          </a:xfrm>
        </p:grpSpPr>
        <p:sp>
          <p:nvSpPr>
            <p:cNvPr id="859" name="Google Shape;859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7"/>
          <p:cNvSpPr/>
          <p:nvPr/>
        </p:nvSpPr>
        <p:spPr>
          <a:xfrm>
            <a:off x="895469" y="38263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" name="Google Shape;864;p47"/>
          <p:cNvGrpSpPr/>
          <p:nvPr/>
        </p:nvGrpSpPr>
        <p:grpSpPr>
          <a:xfrm>
            <a:off x="1524812" y="3726720"/>
            <a:ext cx="269526" cy="425712"/>
            <a:chOff x="1979475" y="4289300"/>
            <a:chExt cx="322400" cy="509225"/>
          </a:xfrm>
        </p:grpSpPr>
        <p:sp>
          <p:nvSpPr>
            <p:cNvPr id="865" name="Google Shape;865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2064346" y="3732321"/>
            <a:ext cx="318014" cy="414510"/>
            <a:chOff x="2624850" y="4296000"/>
            <a:chExt cx="380400" cy="495825"/>
          </a:xfrm>
        </p:grpSpPr>
        <p:sp>
          <p:nvSpPr>
            <p:cNvPr id="869" name="Google Shape;869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7"/>
          <p:cNvSpPr/>
          <p:nvPr/>
        </p:nvSpPr>
        <p:spPr>
          <a:xfrm>
            <a:off x="3180303" y="37697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7"/>
          <p:cNvSpPr/>
          <p:nvPr/>
        </p:nvSpPr>
        <p:spPr>
          <a:xfrm>
            <a:off x="2616754" y="37911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7"/>
          <p:cNvSpPr/>
          <p:nvPr/>
        </p:nvSpPr>
        <p:spPr>
          <a:xfrm>
            <a:off x="3742304" y="37682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47"/>
          <p:cNvGrpSpPr/>
          <p:nvPr/>
        </p:nvGrpSpPr>
        <p:grpSpPr>
          <a:xfrm>
            <a:off x="4280686" y="3773160"/>
            <a:ext cx="393045" cy="332833"/>
            <a:chOff x="5275975" y="4344850"/>
            <a:chExt cx="470150" cy="398125"/>
          </a:xfrm>
        </p:grpSpPr>
        <p:sp>
          <p:nvSpPr>
            <p:cNvPr id="876" name="Google Shape;876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9" name="Google Shape;879;p47"/>
          <p:cNvSpPr/>
          <p:nvPr/>
        </p:nvSpPr>
        <p:spPr>
          <a:xfrm>
            <a:off x="4864301" y="37631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7"/>
          <p:cNvGrpSpPr/>
          <p:nvPr/>
        </p:nvGrpSpPr>
        <p:grpSpPr>
          <a:xfrm>
            <a:off x="5423038" y="3746115"/>
            <a:ext cx="362448" cy="386922"/>
            <a:chOff x="6642425" y="4312500"/>
            <a:chExt cx="433550" cy="462825"/>
          </a:xfrm>
        </p:grpSpPr>
        <p:sp>
          <p:nvSpPr>
            <p:cNvPr id="881" name="Google Shape;881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7"/>
          <p:cNvSpPr/>
          <p:nvPr/>
        </p:nvSpPr>
        <p:spPr>
          <a:xfrm>
            <a:off x="299775" y="43659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47"/>
          <p:cNvGrpSpPr/>
          <p:nvPr/>
        </p:nvGrpSpPr>
        <p:grpSpPr>
          <a:xfrm>
            <a:off x="910227" y="4320364"/>
            <a:ext cx="371623" cy="365499"/>
            <a:chOff x="1244325" y="4999400"/>
            <a:chExt cx="444525" cy="437200"/>
          </a:xfrm>
        </p:grpSpPr>
        <p:sp>
          <p:nvSpPr>
            <p:cNvPr id="886" name="Google Shape;886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1506943" y="4308618"/>
            <a:ext cx="305265" cy="388970"/>
            <a:chOff x="1958100" y="4985350"/>
            <a:chExt cx="365150" cy="465275"/>
          </a:xfrm>
        </p:grpSpPr>
        <p:sp>
          <p:nvSpPr>
            <p:cNvPr id="892" name="Google Shape;892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7"/>
          <p:cNvGrpSpPr/>
          <p:nvPr/>
        </p:nvGrpSpPr>
        <p:grpSpPr>
          <a:xfrm>
            <a:off x="2048002" y="4323415"/>
            <a:ext cx="350200" cy="359877"/>
            <a:chOff x="2605300" y="5003050"/>
            <a:chExt cx="418900" cy="430475"/>
          </a:xfrm>
        </p:grpSpPr>
        <p:sp>
          <p:nvSpPr>
            <p:cNvPr id="896" name="Google Shape;896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7"/>
          <p:cNvGrpSpPr/>
          <p:nvPr/>
        </p:nvGrpSpPr>
        <p:grpSpPr>
          <a:xfrm>
            <a:off x="2577336" y="4331086"/>
            <a:ext cx="418585" cy="344056"/>
            <a:chOff x="3238475" y="5012225"/>
            <a:chExt cx="500700" cy="411550"/>
          </a:xfrm>
        </p:grpSpPr>
        <p:sp>
          <p:nvSpPr>
            <p:cNvPr id="900" name="Google Shape;900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683970" y="4294322"/>
            <a:ext cx="459424" cy="417561"/>
            <a:chOff x="4562200" y="4968250"/>
            <a:chExt cx="549550" cy="499475"/>
          </a:xfrm>
        </p:grpSpPr>
        <p:sp>
          <p:nvSpPr>
            <p:cNvPr id="906" name="Google Shape;906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47"/>
          <p:cNvGrpSpPr/>
          <p:nvPr/>
        </p:nvGrpSpPr>
        <p:grpSpPr>
          <a:xfrm>
            <a:off x="3190898" y="4317814"/>
            <a:ext cx="318516" cy="370076"/>
            <a:chOff x="3972400" y="4996350"/>
            <a:chExt cx="381000" cy="442675"/>
          </a:xfrm>
        </p:grpSpPr>
        <p:sp>
          <p:nvSpPr>
            <p:cNvPr id="912" name="Google Shape;912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4251593" y="4286673"/>
            <a:ext cx="451252" cy="432860"/>
            <a:chOff x="5241175" y="4959100"/>
            <a:chExt cx="539775" cy="517775"/>
          </a:xfrm>
        </p:grpSpPr>
        <p:sp>
          <p:nvSpPr>
            <p:cNvPr id="915" name="Google Shape;915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842355" y="43935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458777" y="4350982"/>
            <a:ext cx="289444" cy="332832"/>
            <a:chOff x="6685175" y="5036025"/>
            <a:chExt cx="346225" cy="398125"/>
          </a:xfrm>
        </p:grpSpPr>
        <p:sp>
          <p:nvSpPr>
            <p:cNvPr id="923" name="Google Shape;923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6359618" y="1875199"/>
            <a:ext cx="432570" cy="421334"/>
            <a:chOff x="5926225" y="921350"/>
            <a:chExt cx="517800" cy="504350"/>
          </a:xfrm>
        </p:grpSpPr>
        <p:sp>
          <p:nvSpPr>
            <p:cNvPr id="929" name="Google Shape;92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6553538" y="2111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7244605" y="1854579"/>
            <a:ext cx="432570" cy="421334"/>
            <a:chOff x="5926225" y="921350"/>
            <a:chExt cx="517800" cy="504350"/>
          </a:xfrm>
        </p:grpSpPr>
        <p:sp>
          <p:nvSpPr>
            <p:cNvPr id="933" name="Google Shape;933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7438526" y="2090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6359885" y="2603621"/>
            <a:ext cx="1075937" cy="1047989"/>
            <a:chOff x="5926225" y="921350"/>
            <a:chExt cx="517800" cy="504350"/>
          </a:xfrm>
        </p:grpSpPr>
        <p:sp>
          <p:nvSpPr>
            <p:cNvPr id="937" name="Google Shape;93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6842198" y="3190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7"/>
          <p:cNvSpPr txBox="1"/>
          <p:nvPr/>
        </p:nvSpPr>
        <p:spPr>
          <a:xfrm>
            <a:off x="6248575" y="3096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1" name="Google Shape;941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icons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47" name="Google Shape;947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54" name="Google Shape;954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59" name="Google Shape;959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63" name="Google Shape;963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69" name="Google Shape;969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73" name="Google Shape;973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7" name="Google Shape;977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78" name="Google Shape;978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84" name="Google Shape;984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91" name="Google Shape;991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94" name="Google Shape;994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98" name="Google Shape;998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05" name="Google Shape;1005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11" name="Google Shape;1011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15" name="Google Shape;1015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16" name="Google Shape;1016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6" name="Google Shape;1026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33" name="Google Shape;1033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38" name="Google Shape;1038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3" name="Google Shape;1043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44" name="Google Shape;1044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51" name="Google Shape;1051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56" name="Google Shape;1056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6" name="Google Shape;1066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67" name="Google Shape;106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7" name="Google Shape;1077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78" name="Google Shape;1078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1" name="Google Shape;1081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82" name="Google Shape;1082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93" name="Google Shape;1093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98" name="Google Shape;1098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8" name="Google Shape;1108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09" name="Google Shape;1109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17" name="Google Shape;1117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22" name="Google Shape;1122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27" name="Google Shape;1127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33" name="Google Shape;1133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40" name="Google Shape;1140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44" name="Google Shape;1144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50" name="Google Shape;1150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57" name="Google Shape;1157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61" name="Google Shape;1161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66" name="Google Shape;1166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73" name="Google Shape;1173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81" name="Google Shape;1181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86" name="Google Shape;1186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90" name="Google Shape;1190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94" name="Google Shape;1194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99" name="Google Shape;1199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04" name="Google Shape;1204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10" name="Google Shape;1210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17" name="Google Shape;1217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25" name="Google Shape;1225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38" name="Google Shape;1238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43" name="Google Shape;1243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47" name="Google Shape;1247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54" name="Google Shape;1254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63" name="Google Shape;1263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76" name="Google Shape;1276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89" name="Google Shape;1289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02" name="Google Shape;1302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09" name="Google Shape;1309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30" name="Google Shape;1330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3" name="Google Shape;1333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34" name="Google Shape;1334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38" name="Google Shape;1338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1" name="Google Shape;1341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42" name="Google Shape;1342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51" name="Google Shape;1351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76" name="Google Shape;1376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77" name="Google Shape;137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80" name="Google Shape;138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83" name="Google Shape;138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85" name="Google Shape;1385;p48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86" name="Google Shape;1386;p4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88" name="Google Shape;1388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쉽고 간편한 방법은 없을까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9"/>
          <p:cNvSpPr txBox="1"/>
          <p:nvPr/>
        </p:nvSpPr>
        <p:spPr>
          <a:xfrm>
            <a:off x="808100" y="628550"/>
            <a:ext cx="78210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7" name="Google Shape;1397;p49"/>
          <p:cNvSpPr txBox="1"/>
          <p:nvPr/>
        </p:nvSpPr>
        <p:spPr>
          <a:xfrm>
            <a:off x="808100" y="2568854"/>
            <a:ext cx="760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✋👆👉👍👤👦👧👨👩👪💃🏃💑❤😂😉😋😒😭👶😸🐟🍒🍔💣📌📖🔨🎃🎈🎨🏈🏰🌏🔌🔑</a:t>
            </a:r>
            <a:r>
              <a:rPr lang="en" sz="2600">
                <a:solidFill>
                  <a:schemeClr val="lt1"/>
                </a:solidFill>
                <a:highlight>
                  <a:schemeClr val="accent1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600">
              <a:solidFill>
                <a:schemeClr val="lt1"/>
              </a:solidFill>
              <a:highlight>
                <a:schemeClr val="accen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8" name="Google Shape;1398;p4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5" name="Google Shape;1405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06" name="Google Shape;1406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07" name="Google Shape;1407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08" name="Google Shape;1408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09" name="Google Shape;1409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10" name="Google Shape;1410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1" name="Google Shape;1411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2" name="Google Shape;1412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13" name="Google Shape;1413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4" name="Google Shape;1414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15" name="Google Shape;1415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16" name="Google Shape;1416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17" name="Google Shape;1417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893700" y="2675"/>
            <a:ext cx="2483700" cy="23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레시피 추천 프로그램</a:t>
            </a:r>
            <a:endParaRPr sz="40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3692874" y="3311551"/>
            <a:ext cx="204355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l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만들어보자</a:t>
            </a:r>
            <a:endParaRPr sz="2400">
              <a:solidFill>
                <a:schemeClr val="lt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1276606" y="336278"/>
            <a:ext cx="1717876" cy="1676832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관련 앱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쿠킹메이트 밥타임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쿠킹메이트 밥타임">
            <a:extLst>
              <a:ext uri="{FF2B5EF4-FFF2-40B4-BE49-F238E27FC236}">
                <a16:creationId xmlns:a16="http://schemas.microsoft.com/office/drawing/2014/main" id="{52F3AFB0-6C67-9012-9107-1576C2DF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581573"/>
            <a:ext cx="3674268" cy="31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coco-ssd (</a:t>
            </a:r>
            <a:r>
              <a:rPr lang="ko-KR" altLang="en-US" b="1" i="0">
                <a:solidFill>
                  <a:srgbClr val="C9D1D9"/>
                </a:solidFill>
                <a:effectLst/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 감지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단일 이미지에서 여러 객체를 식별하는 것을 목표로 하는 객체 감지 모델</a:t>
            </a:r>
            <a:endParaRPr lang="en-US" altLang="ko-KR" b="0" i="0">
              <a:solidFill>
                <a:srgbClr val="C9D1D9"/>
              </a:solidFill>
              <a:effectLst/>
              <a:latin typeface="KoPub돋움체 Bold" panose="00000800000000000000" pitchFamily="2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Fast R-CNN</a:t>
            </a:r>
            <a:endParaRPr b="1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2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이미지의 공간정보를 유지하면서 </a:t>
            </a:r>
            <a:endParaRPr>
              <a:solidFill>
                <a:schemeClr val="tx2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72033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유사 모델 소개</a:t>
            </a:r>
            <a:endParaRPr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1714500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YOLO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916025" y="44034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Hello!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916025" y="146846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</a:rPr>
              <a:t>I am Jayden Smith</a:t>
            </a:r>
            <a:endParaRPr sz="4800" b="1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916025" y="247325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am here because I love to give presentations.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@username</a:t>
            </a:r>
            <a:endParaRPr sz="2400"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23496" r="23501"/>
          <a:stretch/>
        </p:blipFill>
        <p:spPr>
          <a:xfrm>
            <a:off x="7354175" y="0"/>
            <a:ext cx="1789826" cy="506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1500</Words>
  <Application>Microsoft Office PowerPoint</Application>
  <PresentationFormat>화면 슬라이드 쇼(16:9)</PresentationFormat>
  <Paragraphs>383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KoPub돋움체 Bold</vt:lpstr>
      <vt:lpstr>Georgia</vt:lpstr>
      <vt:lpstr>Arial</vt:lpstr>
      <vt:lpstr>Calibri</vt:lpstr>
      <vt:lpstr>Lato</vt:lpstr>
      <vt:lpstr>Raleway</vt:lpstr>
      <vt:lpstr>Montserrat</vt:lpstr>
      <vt:lpstr>Lato Light</vt:lpstr>
      <vt:lpstr>Antonio template</vt:lpstr>
      <vt:lpstr>천개의 식재료</vt:lpstr>
      <vt:lpstr>사람들은 간단함을 선호한다</vt:lpstr>
      <vt:lpstr>배달비는 끝도없이 인상한다</vt:lpstr>
      <vt:lpstr>PowerPoint 프레젠테이션</vt:lpstr>
      <vt:lpstr>레시피 추천 프로그램</vt:lpstr>
      <vt:lpstr>관련 앱 –쿠킹메이트 밥타임</vt:lpstr>
      <vt:lpstr>coco-ssd (객체 감지)</vt:lpstr>
      <vt:lpstr>유사 모델 소개</vt:lpstr>
      <vt:lpstr>Hello!</vt:lpstr>
      <vt:lpstr>1. TRANSITION HEADLINE</vt:lpstr>
      <vt:lpstr>In two or three columns</vt:lpstr>
      <vt:lpstr>A picture is worth a thousand words</vt:lpstr>
      <vt:lpstr>Want big impact?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천개의 식재료</dc:title>
  <dc:creator>김형진</dc:creator>
  <cp:lastModifiedBy>김형진</cp:lastModifiedBy>
  <cp:revision>3</cp:revision>
  <dcterms:modified xsi:type="dcterms:W3CDTF">2022-08-18T09:54:05Z</dcterms:modified>
</cp:coreProperties>
</file>